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en-US" b="1"/>
              <a:t>  Introducing Artificial Intelligence into Romani Studies: Risks, Possibilities, and a New Model for Oral History Research</a:t>
            </a:r>
            <a:endParaRPr lang="en-US" altLang="en-US" b="1"/>
          </a:p>
          <a:p>
            <a:pPr algn="ctr"/>
            <a:endParaRPr lang="en-US" altLang="en-US" b="1"/>
          </a:p>
          <a:p>
            <a:pPr marL="0" indent="0" algn="ctr">
              <a:buNone/>
            </a:pPr>
            <a:r>
              <a:rPr lang="en-US" altLang="en-US" b="1"/>
              <a:t>Huseyin Oylupinar, PhD</a:t>
            </a:r>
            <a:endParaRPr lang="en-US" altLang="en-US" b="1"/>
          </a:p>
          <a:p>
            <a:pPr marL="0" indent="0" algn="ctr">
              <a:buNone/>
            </a:pPr>
            <a:r>
              <a:rPr lang="en-US" altLang="en-US" b="1"/>
              <a:t>Institute for Russian and Eurasian Studies (IRES), Uppsala University, Sweden</a:t>
            </a:r>
            <a:endParaRPr lang="en-US" altLang="en-US" b="1"/>
          </a:p>
          <a:p>
            <a:pPr marL="0" indent="0" algn="ctr">
              <a:buNone/>
            </a:pPr>
            <a:r>
              <a:rPr lang="en-US" altLang="en-US" b="1"/>
              <a:t>oylupina@ualberta.ca</a:t>
            </a:r>
            <a:endParaRPr lang="en-US" altLang="en-US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Roma Studies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</a:t>
            </a:r>
            <a:r>
              <a:t>nderfunded, scattered</a:t>
            </a:r>
          </a:p>
          <a:p>
            <a:r>
              <a:t>Knowledge exists — but fragmented</a:t>
            </a:r>
          </a:p>
          <a:p>
            <a:r>
              <a:t>Little digital infrastructure</a:t>
            </a:r>
          </a:p>
          <a:p>
            <a:pPr marL="0" indent="0">
              <a:buNone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Without Action...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Roma Studies becomes a museum</a:t>
            </a:r>
          </a:p>
          <a:p>
            <a:r>
              <a:t>Static knowledge, not evolving systems</a:t>
            </a:r>
          </a:p>
          <a:p>
            <a:r>
              <a:t>Technologically bypassed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AI Can Offer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Translation models</a:t>
            </a:r>
          </a:p>
          <a:p>
            <a:r>
              <a:t>Speech-to-text: oral storytelling preservation</a:t>
            </a:r>
          </a:p>
          <a:p>
            <a:r>
              <a:t>ML tools: dialects into civic + legal tools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My Proof of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Kalderash-English model</a:t>
            </a:r>
          </a:p>
          <a:p>
            <a:r>
              <a:t>2,000+ hand-aligned pairs</a:t>
            </a:r>
          </a:p>
          <a:p>
            <a:r>
              <a:t>Trained on a </a:t>
            </a:r>
            <a:r>
              <a:rPr lang="en-US"/>
              <a:t>personal computer</a:t>
            </a:r>
          </a:p>
          <a:p>
            <a:r>
              <a:t>Model learning — slowly, but meaningfully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I’ve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Partial outputs show real traction</a:t>
            </a:r>
          </a:p>
          <a:p>
            <a:r>
              <a:t>Failures = learning signals</a:t>
            </a:r>
          </a:p>
          <a:p>
            <a:r>
              <a:t>Built with no lab, no budget, no team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It Would Take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transcribed speech / dialect</a:t>
            </a:r>
          </a:p>
          <a:p>
            <a:r>
              <a:t>Manual alignment, cultural validation</a:t>
            </a:r>
          </a:p>
          <a:p>
            <a:r>
              <a:t>Reliable GPU access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</a:t>
            </a:r>
            <a:r>
              <a:rPr lang="en-US"/>
              <a:t>is </a:t>
            </a:r>
            <a:r>
              <a:t>Need</a:t>
            </a:r>
            <a:r>
              <a:rPr lang="en-US"/>
              <a:t>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Clean text + speech corpora</a:t>
            </a:r>
          </a:p>
          <a:p>
            <a:r>
              <a:t>Linguistic labor partnerships</a:t>
            </a:r>
          </a:p>
          <a:p>
            <a:r>
              <a:t>Research funding</a:t>
            </a:r>
          </a:p>
          <a:p>
            <a:r>
              <a:t>Compute infrastructure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This is not a proposal — it’s a buildable system</a:t>
            </a:r>
          </a:p>
          <a:p>
            <a:r>
              <a:t>Institutional backing needed now</a:t>
            </a:r>
          </a:p>
          <a:p>
            <a:r>
              <a:t>Roma Studies must design its AI future</a:t>
            </a:r>
          </a:p>
          <a:p>
            <a:r>
              <a:t>Let’s build it — together, deliberately, now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en-US" b="1">
                <a:sym typeface="+mn-ea"/>
              </a:rPr>
              <a:t>oylupina@ualberta.ca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Tendency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AI is reshaping more than work</a:t>
            </a:r>
          </a:p>
          <a:p>
            <a:r>
              <a:t>It’s reshaping how we know and who is seen</a:t>
            </a:r>
          </a:p>
          <a:p>
            <a:r>
              <a:t>This isn’t just a technical shift — it’s a shift in meaning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 New Layer of Reality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AI is not just a tool — it’s a structuring force</a:t>
            </a:r>
          </a:p>
          <a:p>
            <a:r>
              <a:t>Language now flows through machines first</a:t>
            </a:r>
          </a:p>
          <a:p>
            <a:r>
              <a:t>Knowledge is no longer mediated by people alone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Quiet Restructuring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Info = Model predictions, not books</a:t>
            </a:r>
          </a:p>
          <a:p>
            <a:r>
              <a:t>Labor = Filtered by algorithms</a:t>
            </a:r>
          </a:p>
          <a:p>
            <a:r>
              <a:t>Language = Generated first, understood second</a:t>
            </a:r>
          </a:p>
          <a:p>
            <a:r>
              <a:t>Policy = Written in code, not debate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Threshold Shift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ChatGPT was not a tool — it was a threshold</a:t>
            </a:r>
          </a:p>
          <a:p>
            <a:r>
              <a:t>Knowledge is now outsourced</a:t>
            </a:r>
          </a:p>
          <a:p>
            <a:r>
              <a:t>Authority is now automated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AI Sovereignty &amp; Language Monopolies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States: want national AI control (e.g., BLOOM, LLMs)</a:t>
            </a:r>
          </a:p>
          <a:p>
            <a:r>
              <a:t>Corporations: closed AI systems (ChatGPT, Claude)</a:t>
            </a:r>
          </a:p>
          <a:p>
            <a:r>
              <a:t>Users lose agency over language + tools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Dilemma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Who owns knowledge in the AI world?</a:t>
            </a:r>
          </a:p>
          <a:p>
            <a:r>
              <a:t>Universities no longer main knowledge gatekeepers</a:t>
            </a:r>
          </a:p>
          <a:p>
            <a:r>
              <a:t>Models without context or source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If You’re Not in the Dataset...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You’re not in the system</a:t>
            </a:r>
          </a:p>
          <a:p>
            <a:r>
              <a:t>Your language = unread</a:t>
            </a:r>
          </a:p>
          <a:p>
            <a:r>
              <a:t>Your history = forgotten twice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Roma Exclusion in 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Stateless, marginalized, undocumented</a:t>
            </a:r>
          </a:p>
          <a:p>
            <a:r>
              <a:t>Romani dialects = under-modeled</a:t>
            </a:r>
          </a:p>
          <a:p>
            <a:r>
              <a:t>Roma history = under-digitized</a:t>
            </a:r>
          </a:p>
          <a:p>
            <a:r>
              <a:t>Risk: computational erasure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2358</Words>
  <Application>WPS Presentation</Application>
  <PresentationFormat>On-screen Show (4:3)</PresentationFormat>
  <Paragraphs>112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6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Office Theme</vt:lpstr>
      <vt:lpstr>Presentation Title</vt:lpstr>
      <vt:lpstr>Opening</vt:lpstr>
      <vt:lpstr>A New Layer of Reality</vt:lpstr>
      <vt:lpstr>Quiet Restructuring</vt:lpstr>
      <vt:lpstr>The Threshold Shift</vt:lpstr>
      <vt:lpstr>AI Sovereignty &amp; Language Monopolies</vt:lpstr>
      <vt:lpstr>Academia’s Dilemma</vt:lpstr>
      <vt:lpstr>If You’re Not in the Dataset...</vt:lpstr>
      <vt:lpstr>Roma Exclusion in AI</vt:lpstr>
      <vt:lpstr>Roma Studies Now</vt:lpstr>
      <vt:lpstr>Without Action...</vt:lpstr>
      <vt:lpstr>What AI *Can* Offer</vt:lpstr>
      <vt:lpstr>My Proof of Concept</vt:lpstr>
      <vt:lpstr>What I’ve Learned</vt:lpstr>
      <vt:lpstr>What It Would Take</vt:lpstr>
      <vt:lpstr>What I Need</vt:lpstr>
      <vt:lpstr>Call to Action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Oylupınar</cp:lastModifiedBy>
  <cp:revision>4</cp:revision>
  <dcterms:created xsi:type="dcterms:W3CDTF">2013-01-27T09:14:00Z</dcterms:created>
  <dcterms:modified xsi:type="dcterms:W3CDTF">2025-05-28T10:00:29Z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2A681B372FE04228B809E583EB9C3A45_12</vt:lpwstr>
  </property>
  <property fmtid="{D5CDD505-2E9C-101B-9397-08002B2CF9AE}" pid="3" name="KSOProductBuildVer">
    <vt:lpwstr>1033-12.2.0.21179</vt:lpwstr>
  </property>
</Properties>
</file>